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7" r:id="rId7"/>
    <p:sldId id="266" r:id="rId8"/>
    <p:sldId id="261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A5E44-F799-4DF5-9A7A-0BEDADF5BE4D}" v="202" dt="2020-02-01T20:25:58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2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2663825"/>
            <a:ext cx="8455025" cy="1012825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0813" y="3670300"/>
            <a:ext cx="6400800" cy="6477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C099BF-6242-4CE6-8DDA-4873A6B911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1CF66-77D9-4395-966A-E8EC7322D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4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95650-EE27-41E1-860A-27139D1BB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2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0E75A-8D9C-47CB-8754-0B8083C2E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44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DF32F-273F-49D5-8A47-4A2C23907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70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F91C7-871E-4D42-92AC-BEFF91234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70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A9D8D-015A-4E93-9825-871817BBC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03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34761-2171-4B2B-AD17-4DFE851DC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7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576B-0C95-4A4C-B82C-7C8173DC4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89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63E18-DC50-46FF-B676-70CF41C20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35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48F0D-E6F7-47C2-84F6-E0D76DBF9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75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D60F30-0B02-4898-B5CC-45E7167F77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The Beauty Of The Lord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Psalm 27:4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2525"/>
          </a:xfrm>
        </p:spPr>
        <p:txBody>
          <a:bodyPr/>
          <a:lstStyle/>
          <a:p>
            <a:r>
              <a:rPr lang="en-US" sz="3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fourth way in which we can see the beauty of God is in worship</a:t>
            </a:r>
          </a:p>
          <a:p>
            <a:pPr lvl="1"/>
            <a:r>
              <a:rPr lang="en-US" sz="3300" dirty="0"/>
              <a:t>This is what the Psalmist was talking about -- beholding the beauty of the Lord by dwelling in His house and inquiring in His temple</a:t>
            </a:r>
          </a:p>
          <a:p>
            <a:pPr lvl="1"/>
            <a:r>
              <a:rPr lang="en-US" sz="3300" dirty="0"/>
              <a:t>God wants His people to worship Him - Jn. 4:24; includes assembling together - Heb. 10:25</a:t>
            </a:r>
          </a:p>
          <a:p>
            <a:endParaRPr 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9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For example, the blending of voices in song, regardless of how it may sound to men, is beautiful to God because it praises Him - Eph. 5:19; Col. 3:16; Heb. 13:15</a:t>
            </a:r>
          </a:p>
        </p:txBody>
      </p:sp>
    </p:spTree>
    <p:extLst>
      <p:ext uri="{BB962C8B-B14F-4D97-AF65-F5344CB8AC3E}">
        <p14:creationId xmlns:p14="http://schemas.microsoft.com/office/powerpoint/2010/main" val="9202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Also, our prayers, though they be offered with imperfect lips and even stammering tongues, are like beautiful incense before Him - Rev. 5:8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49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GOD'S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The great love of God for man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3:16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 gave His Son, Jesus Christ, as the Savior</a:t>
            </a:r>
            <a:r>
              <a:rPr lang="en-US" sz="2700" dirty="0"/>
              <a:t> (</a:t>
            </a:r>
            <a:r>
              <a:rPr lang="en-US" sz="2700" u="sng" dirty="0"/>
              <a:t>Lk 19:10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Sent the Holy Spirit as a guide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16:13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Gave the Gospel as "the power" unto salvation</a:t>
            </a:r>
            <a:r>
              <a:rPr lang="en-US" sz="2700" dirty="0"/>
              <a:t> (</a:t>
            </a:r>
            <a:r>
              <a:rPr lang="en-US" sz="2700" u="sng" dirty="0"/>
              <a:t>Rom 1:16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Provided atonement by the blood of Christ</a:t>
            </a:r>
            <a:r>
              <a:rPr lang="en-US" sz="2700" dirty="0"/>
              <a:t> (</a:t>
            </a:r>
            <a:r>
              <a:rPr lang="en-US" sz="2700" u="sng" dirty="0"/>
              <a:t>Rom 5:9</a:t>
            </a:r>
            <a:r>
              <a:rPr lang="en-US" sz="27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MAN'S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Hear the Gospel</a:t>
            </a:r>
            <a:r>
              <a:rPr lang="en-US" sz="2700" dirty="0"/>
              <a:t> (</a:t>
            </a:r>
            <a:r>
              <a:rPr lang="en-US" sz="2700" u="sng" dirty="0"/>
              <a:t>Rom 10:17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8:32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Believe the Gospel</a:t>
            </a:r>
            <a:r>
              <a:rPr lang="en-US" sz="2700" dirty="0"/>
              <a:t> (</a:t>
            </a:r>
            <a:r>
              <a:rPr lang="en-US" sz="2700" u="sng" dirty="0" err="1"/>
              <a:t>Heb</a:t>
            </a:r>
            <a:r>
              <a:rPr lang="en-US" sz="2700" u="sng" dirty="0"/>
              <a:t> 11:6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20:31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Repent of past sins</a:t>
            </a:r>
            <a:r>
              <a:rPr lang="en-US" sz="2700" dirty="0"/>
              <a:t> (</a:t>
            </a:r>
            <a:r>
              <a:rPr lang="en-US" sz="2700" u="sng" dirty="0"/>
              <a:t>Lk 13:3</a:t>
            </a:r>
            <a:r>
              <a:rPr lang="en-US" sz="2700" dirty="0"/>
              <a:t>, </a:t>
            </a:r>
            <a:r>
              <a:rPr lang="en-US" sz="2700" u="sng" dirty="0"/>
              <a:t>Acts 17:30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Confess faith in Jesus Christ</a:t>
            </a:r>
            <a:r>
              <a:rPr lang="en-US" sz="2700" dirty="0"/>
              <a:t> (</a:t>
            </a:r>
            <a:r>
              <a:rPr lang="en-US" sz="2700" u="sng" dirty="0"/>
              <a:t>Rom 10:10</a:t>
            </a:r>
            <a:r>
              <a:rPr lang="en-US" sz="2700" dirty="0"/>
              <a:t>, </a:t>
            </a:r>
            <a:r>
              <a:rPr lang="en-US" sz="2700" u="sng" dirty="0"/>
              <a:t>Matt 10:32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 Baptized</a:t>
            </a:r>
            <a:r>
              <a:rPr lang="en-US" sz="2700" dirty="0"/>
              <a:t> (</a:t>
            </a:r>
            <a:r>
              <a:rPr lang="en-US" sz="2700" u="sng" dirty="0"/>
              <a:t>Gal 3:27</a:t>
            </a:r>
            <a:r>
              <a:rPr lang="en-US" sz="2700" dirty="0"/>
              <a:t>, </a:t>
            </a:r>
            <a:r>
              <a:rPr lang="en-US" sz="2700" u="sng" dirty="0"/>
              <a:t>Mk 16:16</a:t>
            </a:r>
            <a:r>
              <a:rPr lang="en-US" sz="2700" dirty="0"/>
              <a:t>, </a:t>
            </a:r>
            <a:r>
              <a:rPr lang="en-US" sz="2700" u="sng" dirty="0"/>
              <a:t>Acts 2:38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Be faithful unto death</a:t>
            </a:r>
            <a:r>
              <a:rPr lang="en-US" sz="2700" dirty="0"/>
              <a:t> (Rev 2:10)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287" y="6185197"/>
            <a:ext cx="774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In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area where we see the beauty of the Lord is in creation - Gen. 1:1-31 (note esp. v. 31 -- very good)</a:t>
            </a:r>
          </a:p>
          <a:p>
            <a:pPr lvl="1"/>
            <a:r>
              <a:rPr lang="en-US" sz="4000" dirty="0"/>
              <a:t>We recognize that creation has been affected by sin in the world and can become ugly</a:t>
            </a:r>
          </a:p>
          <a:p>
            <a:pPr lvl="1"/>
            <a:r>
              <a:rPr lang="en-US" sz="4000" dirty="0"/>
              <a:t>But just as fallen man still retains some of God‘s image, so creation still reflects a lot of it also</a:t>
            </a:r>
          </a:p>
        </p:txBody>
      </p:sp>
    </p:spTree>
    <p:extLst>
      <p:ext uri="{BB962C8B-B14F-4D97-AF65-F5344CB8AC3E}">
        <p14:creationId xmlns:p14="http://schemas.microsoft.com/office/powerpoint/2010/main" val="17354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5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105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105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0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190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190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In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beauty of nature demonstrates the beauty of its maker - Psa. 19:1-4</a:t>
            </a:r>
          </a:p>
          <a:p>
            <a:pPr marL="0" indent="0">
              <a:buNone/>
            </a:pPr>
            <a:endParaRPr lang="en-US" sz="3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55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In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fact, the existence of beauty in the universe is one argument for the existence of God</a:t>
            </a:r>
          </a:p>
          <a:p>
            <a:pPr lvl="1"/>
            <a:r>
              <a:rPr lang="en-US" sz="3600" dirty="0"/>
              <a:t>When we see a beautiful painting, we know that it didn’t just happen - there must have been a talented painter</a:t>
            </a:r>
          </a:p>
          <a:p>
            <a:pPr lvl="1"/>
            <a:r>
              <a:rPr lang="en-US" sz="3600" dirty="0"/>
              <a:t>Why isn’t the same thing true with a beautiful sunset?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C1B543-D219-4848-A933-3A00676DFF85}"/>
              </a:ext>
            </a:extLst>
          </p:cNvPr>
          <p:cNvSpPr/>
          <p:nvPr/>
        </p:nvSpPr>
        <p:spPr>
          <a:xfrm>
            <a:off x="457200" y="3533775"/>
            <a:ext cx="822960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So it is, the beauty of the sunset and of all beautiful things in nature remind us that there had to be someone to make all that natural beauty - Heb. 3:4</a:t>
            </a:r>
          </a:p>
        </p:txBody>
      </p:sp>
    </p:spTree>
    <p:extLst>
      <p:ext uri="{BB962C8B-B14F-4D97-AF65-F5344CB8AC3E}">
        <p14:creationId xmlns:p14="http://schemas.microsoft.com/office/powerpoint/2010/main" val="38890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 Revelation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5375"/>
          </a:xfrm>
        </p:spPr>
        <p:txBody>
          <a:bodyPr>
            <a:normAutofit lnSpcReduction="10000"/>
          </a:bodyPr>
          <a:lstStyle/>
          <a:p>
            <a:r>
              <a:rPr lang="en-US" sz="3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Secondly, while the beauty of God can be seen in the creation, it can be even more clearly seen in revelation – PSA 19:7-11</a:t>
            </a:r>
          </a:p>
          <a:p>
            <a:pPr lvl="1"/>
            <a:r>
              <a:rPr lang="en-US" sz="3400" dirty="0"/>
              <a:t>Consider how beautifully the revelation of God’s will in scripture fits together perfectly without any disunity</a:t>
            </a:r>
          </a:p>
          <a:p>
            <a:pPr lvl="1"/>
            <a:r>
              <a:rPr lang="en-US" sz="3400" dirty="0"/>
              <a:t>God called Abraham and said through His seed the world would be blessed</a:t>
            </a:r>
            <a:endParaRPr lang="en-US" sz="34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 Revelation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5375"/>
          </a:xfrm>
        </p:spPr>
        <p:txBody>
          <a:bodyPr>
            <a:normAutofit lnSpcReduction="10000"/>
          </a:bodyPr>
          <a:lstStyle/>
          <a:p>
            <a:r>
              <a:rPr lang="en-US" sz="3700" dirty="0"/>
              <a:t>Secondly, while the beauty of God can be seen in the creation, it can be even more clearly seen in revelation – PSA 19:7-11</a:t>
            </a:r>
          </a:p>
          <a:p>
            <a:pPr lvl="1"/>
            <a:r>
              <a:rPr lang="en-US" sz="3400" dirty="0"/>
              <a:t>Later He chose David as king and said that His seed would reign forever</a:t>
            </a:r>
          </a:p>
          <a:p>
            <a:pPr lvl="1"/>
            <a:r>
              <a:rPr lang="en-US" sz="3400" dirty="0"/>
              <a:t>Jesus came as the seed of Abraham and David to lead us back to God and the tree of life in paradise.</a:t>
            </a:r>
            <a:endParaRPr lang="en-US" sz="34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1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 Revelation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this revelation is beautiful because it offers sinful mankind salvation - Rom. 1:16</a:t>
            </a:r>
          </a:p>
          <a:p>
            <a:r>
              <a:rPr lang="en-US" sz="4000" dirty="0"/>
              <a:t>All the evidence points to the scriptures as being of divine origin for the benefit of mankind - 2 Tim. 3:16-17</a:t>
            </a:r>
          </a:p>
        </p:txBody>
      </p:sp>
    </p:spTree>
    <p:extLst>
      <p:ext uri="{BB962C8B-B14F-4D97-AF65-F5344CB8AC3E}">
        <p14:creationId xmlns:p14="http://schemas.microsoft.com/office/powerpoint/2010/main" val="8774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third area where we see the beauty of God is in the salvation revealed in scripture</a:t>
            </a:r>
          </a:p>
          <a:p>
            <a:r>
              <a:rPr lang="en-US" sz="3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God loved us enough to send His Son Jesus to save us so that might not have to suffer this eternal punishment - Matt. 1:23; Lk. 2:11; Jn. 3:16; 1 Tim. 1:15</a:t>
            </a:r>
          </a:p>
        </p:txBody>
      </p:sp>
    </p:spTree>
    <p:extLst>
      <p:ext uri="{BB962C8B-B14F-4D97-AF65-F5344CB8AC3E}">
        <p14:creationId xmlns:p14="http://schemas.microsoft.com/office/powerpoint/2010/main" val="34601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did Jesus accomplish this purpose?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His death - Rom. 5:8; 1 Cor. 15:1-4</a:t>
            </a:r>
          </a:p>
          <a:p>
            <a:pPr lvl="1"/>
            <a:r>
              <a:rPr lang="en-US" sz="3600" dirty="0"/>
              <a:t>Thus, something as horrific and gruesome as the cross becomes a source of beauty and glory to the Christian - 1 Cor. 1:18; Gal. 6:14</a:t>
            </a:r>
            <a:endParaRPr lang="en-US" sz="36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7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3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ADB8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727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Office Theme</vt:lpstr>
      <vt:lpstr>The Beauty Of The Lord</vt:lpstr>
      <vt:lpstr>In Creation</vt:lpstr>
      <vt:lpstr>In Creation</vt:lpstr>
      <vt:lpstr>In Creation</vt:lpstr>
      <vt:lpstr>In Revelation</vt:lpstr>
      <vt:lpstr>In Revelation</vt:lpstr>
      <vt:lpstr>In Revelation</vt:lpstr>
      <vt:lpstr>In Salvation</vt:lpstr>
      <vt:lpstr>In Salvation</vt:lpstr>
      <vt:lpstr>In Worship</vt:lpstr>
      <vt:lpstr>In Worship</vt:lpstr>
      <vt:lpstr>In Worship</vt:lpstr>
      <vt:lpstr>God's Plan of Salvation</vt:lpstr>
    </vt:vector>
  </TitlesOfParts>
  <Company>CrystalGraphics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PowerPlugs</dc:title>
  <dc:creator>CrystalGraphics</dc:creator>
  <cp:lastModifiedBy>Jack Critchfield</cp:lastModifiedBy>
  <cp:revision>4</cp:revision>
  <dcterms:created xsi:type="dcterms:W3CDTF">2008-06-10T18:49:37Z</dcterms:created>
  <dcterms:modified xsi:type="dcterms:W3CDTF">2020-02-01T20:28:04Z</dcterms:modified>
</cp:coreProperties>
</file>